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0019B06-B476-41ED-BB43-54CDB8F29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CFF04FAC-D77B-4F18-9F71-2A65D9E4C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4DCC09D3-7812-4FC3-9F0E-1C6BD01DA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164C-9E0C-4977-BADC-162B12AA134E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F44F29D8-20A9-4CAB-9109-5E3668045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0D8B4C7-7DA3-47AC-AF9A-E38C5A94D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06AD-3296-4C0E-80AC-1C6722A72CC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0282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A0E275D-2C2E-4503-88DB-589E81227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6915BD36-CFBD-4E3C-9FDA-0C188D60F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3C4343C4-6164-457B-9BD3-B4EB2B78A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164C-9E0C-4977-BADC-162B12AA134E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88EED27-D0C6-433F-BF4E-0B5AC14C6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13C6B12-20E8-4CB3-83C9-0C410941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06AD-3296-4C0E-80AC-1C6722A72CC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764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9A4FB701-9D9D-41DA-B1B4-74B02D5402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471E2021-EE36-44E3-96F5-1A9D22FCA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6AC2CB9-703E-4DA7-96FF-86E7CAFA6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164C-9E0C-4977-BADC-162B12AA134E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1F46BA7-2D77-4A6C-9840-22ED25EA3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479BDA0-3AD4-4775-988D-7E436074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06AD-3296-4C0E-80AC-1C6722A72CC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74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678F138-6740-45E4-94D4-CE93F7F90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060B060-8B3E-47AF-ACAB-AEF12F460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5705489D-BE65-42BD-9039-2F22686B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164C-9E0C-4977-BADC-162B12AA134E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4CE22F9-CB04-4264-B0BE-B5145B422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0CCE2320-FE5B-4A4A-9A96-EE10EE14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06AD-3296-4C0E-80AC-1C6722A72CC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3293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317E1A9-4B9B-42CF-BE65-EC4686A0F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B2985CC4-3D5E-47F4-AE0E-332F6381A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872C4ACC-7C2C-4455-A300-9573E1162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164C-9E0C-4977-BADC-162B12AA134E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5DD5E9B6-C9AC-42D1-BA68-E9CD3457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160B6AD-C6BA-4180-91C8-6E1AE24E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06AD-3296-4C0E-80AC-1C6722A72CC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7080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79D2F14-E9EE-4B2D-8AAA-455423418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FC66320-9A16-434C-B48E-052FFB899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A668B42B-DFCF-41E0-97C5-177728E1C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D9A4902E-35AE-47A9-9211-FE8A96ED9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164C-9E0C-4977-BADC-162B12AA134E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5907A714-F7CD-4335-97D7-55494A89F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71C3E319-8BC8-4154-B71A-FF7303B0C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06AD-3296-4C0E-80AC-1C6722A72CC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99530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D427ED2-DC5F-4509-8065-15826DFA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603FB5A7-BCC7-43AC-B169-37F1F59CD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21939F70-6668-4CF4-A4AF-E2F265DC1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3AD8E465-3CF2-4B64-BAF8-33C2CA1A1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5B9EA11E-83A4-4769-BF4B-0B76AE0505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20C59393-2014-455C-9F3F-7A685900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164C-9E0C-4977-BADC-162B12AA134E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6153EE13-4CA2-436A-BFB5-9EAC2002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2D044712-1711-4449-B6B6-3BF317BF0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06AD-3296-4C0E-80AC-1C6722A72CC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7913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11D85DC-1831-4D7E-85DD-8D4ECC40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C7307FBF-2CD9-45D7-BABE-F69E9CD2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164C-9E0C-4977-BADC-162B12AA134E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A232CFAC-881E-4AAC-B730-1F513A6BA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871B2632-15B5-4FB9-9702-9D24A70A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06AD-3296-4C0E-80AC-1C6722A72CC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82970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F2FDDF2B-3326-4F51-B216-8D08E213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164C-9E0C-4977-BADC-162B12AA134E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83D4B4CB-CC60-42B5-9602-3E58AE20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505CDFF-C1BB-43C5-A575-0DAF083A0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06AD-3296-4C0E-80AC-1C6722A72CC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6122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52AD5C1-031A-4305-8BAF-772546ED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4BB8240-91C7-4AA1-9AED-9AEE4E996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6C604407-AEDD-4593-8E92-50E179D3B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3AFB2999-4E90-4FA1-A5DC-8E041343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164C-9E0C-4977-BADC-162B12AA134E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5837041B-A767-4E97-AE84-CC4BEDD94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BCDB7837-1A5F-44C1-8220-35E2C1BC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06AD-3296-4C0E-80AC-1C6722A72CC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0710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C37FA01-A787-4CB6-90E8-D6675685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5B7570BF-28AC-4E85-8DB6-4E951960C4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734B584C-8AFE-4D8F-A4F6-74DA50E7F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4B87C89A-038F-4673-BA9E-4E60774E0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164C-9E0C-4977-BADC-162B12AA134E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22AD43E7-164C-456A-AC75-1E0ACDB4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024AE547-32E0-47FD-A93A-24CA8F8F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06AD-3296-4C0E-80AC-1C6722A72CC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9712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DD3987DD-44ED-447C-9439-C038CA93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9CE0FDB7-A0E9-429F-B906-6CAD60724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1B6C84D-3F93-42D2-A083-CB9F8792A1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6164C-9E0C-4977-BADC-162B12AA134E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07CDC014-0812-4E3E-BFAE-325164D986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9390B3DB-5935-4829-9902-86195ED49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006AD-3296-4C0E-80AC-1C6722A72CC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8826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526EC26-FEF1-4097-8910-CA7D3A9B31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BCA9C566-0326-4BB1-9D84-C3378D425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753C1A4-B2A5-4480-8376-AC934D7D2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46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6590D52-01FF-4692-A201-274293A4B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24B95E8-F849-40A5-A02E-1BADF55FD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FA300B1-1CC2-471E-A3E6-B5C93C2E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92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5824183-6A30-4FA3-8C75-8509BD23B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A907C2D-3AFD-4E1B-BCCC-F45E62E94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FA2A872-3C82-4922-BD49-4CEDE4FC5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45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9EA244D-E321-4C59-BD11-33B141209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4181D57-F0B8-4AD6-A79C-FF94E021B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EE41575-7671-4510-B346-84188C66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32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A779947-B05B-46BD-897A-EB154BC7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80B5335-CD66-4CA9-9F46-5A7C47BBA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2E1A6BB-EAC4-4FD8-9E20-EF76EBACB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2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868A865-909E-4CB2-ADF9-A12AC5C8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CC96969-1FE1-4512-A825-7D13FEEEE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52D2086-EB3D-4369-A017-AB734FFCE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36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E2A963B-9F3F-4424-BA95-9C903071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B18ED86-ED86-4A02-93AA-A5D8ED21E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B6CC8BF-608D-4CBD-8261-78BB575AC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7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10F58D4-B443-448B-86D3-A65891F23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0DCC302-C8F9-4F8A-B112-EC6173A9F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B800CBDA-B8C2-418D-B993-5596BCE5B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3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1C09E06-4D7A-4088-8E9A-E2580CCE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C1D0D2D-AD6D-4503-9235-F3B86F61D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9419FEF-A6CA-489D-A4E3-5592C419F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48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EF5EC69-B462-4038-BEAD-90B15C12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31266A3-3C28-46FD-8C81-C7859518F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490AD66-B8C9-4C48-8DDD-84263FF54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84058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แบบจอกว้าง</PresentationFormat>
  <Paragraphs>0</Paragraphs>
  <Slides>10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USER</dc:creator>
  <cp:lastModifiedBy>USER</cp:lastModifiedBy>
  <cp:revision>2</cp:revision>
  <dcterms:created xsi:type="dcterms:W3CDTF">2020-02-25T18:01:09Z</dcterms:created>
  <dcterms:modified xsi:type="dcterms:W3CDTF">2020-02-25T18:14:57Z</dcterms:modified>
</cp:coreProperties>
</file>